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-1278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A9525-3D64-48BC-9D05-34324CAE05AB}" type="datetimeFigureOut">
              <a:rPr lang="en-US" smtClean="0"/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867B5-ADC1-47C9-AD4E-A464BDC85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8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Language to Find Genealogy Facts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 smtClean="0"/>
              <a:t>Peter Lindes</a:t>
            </a:r>
          </a:p>
          <a:p>
            <a:r>
              <a:rPr lang="en-US" sz="1600" dirty="0" smtClean="0"/>
              <a:t>BYU Spring Research Conference</a:t>
            </a:r>
          </a:p>
          <a:p>
            <a:r>
              <a:rPr lang="en-US" sz="1600" dirty="0" smtClean="0"/>
              <a:t>9 March 2013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9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Challenge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1267152"/>
            <a:ext cx="6143625" cy="50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8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4773317"/>
              </p:ext>
            </p:extLst>
          </p:nvPr>
        </p:nvGraphicFramePr>
        <p:xfrm>
          <a:off x="2286000" y="1905000"/>
          <a:ext cx="4867275" cy="341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Visio" r:id="rId3" imgW="6828547" imgH="4793574" progId="Visio.Drawing.11">
                  <p:embed/>
                </p:oleObj>
              </mc:Choice>
              <mc:Fallback>
                <p:oleObj name="Visio" r:id="rId3" imgW="6828547" imgH="4793574" progId="Visio.Drawing.11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905000"/>
                        <a:ext cx="4867275" cy="341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56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81200" y="3886200"/>
            <a:ext cx="608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m. 1856, Mary Augusta </a:t>
            </a:r>
            <a:r>
              <a:rPr lang="en-US" dirty="0" err="1" smtClean="0"/>
              <a:t>Andruss</a:t>
            </a:r>
            <a:r>
              <a:rPr lang="en-US" dirty="0"/>
              <a:t>,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63090" y="4394536"/>
            <a:ext cx="6088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   +---------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MX---------+     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-------+     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+--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--+--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-+-IN+  |   +--G--+---G---+-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-+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 |      |      |   |  |   |     |       |    |</a:t>
            </a:r>
          </a:p>
          <a:p>
            <a:pPr algn="ctr"/>
            <a:r>
              <a:rPr lang="en-US" sz="1200" dirty="0">
                <a:latin typeface="Courier New" pitchFamily="49" charset="0"/>
                <a:cs typeface="Courier New" pitchFamily="49" charset="0"/>
              </a:rPr>
              <a:t>GNP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married.v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in 1856 , Mary Augusta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Andruss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63090" y="1600200"/>
            <a:ext cx="608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Charles Christopher Lathrop</a:t>
            </a:r>
            <a:r>
              <a:rPr lang="en-US" dirty="0" smtClean="0"/>
              <a:t>, </a:t>
            </a:r>
            <a:r>
              <a:rPr lang="en-US" dirty="0"/>
              <a:t>b. 1817, d. 1865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11580" y="207627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+---------------------------------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--------------------------------+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|                            +------------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Ss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------------+         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+-------------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Wd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-------------+---MX*p--+-----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Xc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----+    |         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|        +----G----+----G----+    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Xd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-+-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+-IN+  |    +-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MVp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+-IN+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    |        |         |         |    |    |    |   |  |    |    |   |  |</a:t>
            </a:r>
          </a:p>
          <a:p>
            <a:r>
              <a:rPr lang="en-US" sz="1200" dirty="0">
                <a:latin typeface="Courier New" pitchFamily="49" charset="0"/>
                <a:cs typeface="Courier New" pitchFamily="49" charset="0"/>
              </a:rPr>
              <a:t>LEFT-WALL Charles Christopher Lathrop 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born.v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in 1817 , </a:t>
            </a:r>
            <a:r>
              <a:rPr lang="en-US" sz="1200" dirty="0" err="1">
                <a:latin typeface="Courier New" pitchFamily="49" charset="0"/>
                <a:cs typeface="Courier New" pitchFamily="49" charset="0"/>
              </a:rPr>
              <a:t>died.v</a:t>
            </a:r>
            <a:r>
              <a:rPr lang="en-US" sz="1200" dirty="0">
                <a:latin typeface="Courier New" pitchFamily="49" charset="0"/>
                <a:cs typeface="Courier New" pitchFamily="49" charset="0"/>
              </a:rPr>
              <a:t> in 1865 .</a:t>
            </a:r>
          </a:p>
        </p:txBody>
      </p:sp>
    </p:spTree>
    <p:extLst>
      <p:ext uri="{BB962C8B-B14F-4D97-AF65-F5344CB8AC3E}">
        <p14:creationId xmlns:p14="http://schemas.microsoft.com/office/powerpoint/2010/main" val="27234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898568"/>
              </p:ext>
            </p:extLst>
          </p:nvPr>
        </p:nvGraphicFramePr>
        <p:xfrm>
          <a:off x="533399" y="1219200"/>
          <a:ext cx="8305802" cy="515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8232"/>
                <a:gridCol w="3260221"/>
                <a:gridCol w="302734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Charles Christopher Lathrop, b. 1817, d. 1865.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in(born,N4)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in(died,N6)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1857(N4)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Charles(N2)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Christopher(N2)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Lathrop(N2)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born(N2)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1865(N6)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died(N2)</a:t>
                      </a: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NAME(N13,“Charles Christopher Lathrop”)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DATE(D43,“1817”)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DATE(D44,“1865”)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(P22,N13)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(E7,D43)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(E8,D44)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m. 1856, Mary Augusta </a:t>
                      </a:r>
                      <a:r>
                        <a:rPr lang="en-US" sz="1000" b="1" dirty="0" err="1" smtClean="0"/>
                        <a:t>Andruss</a:t>
                      </a:r>
                      <a:r>
                        <a:rPr lang="en-US" sz="1000" b="1" dirty="0" smtClean="0"/>
                        <a:t>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in(married,N16)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1856(N16)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GNP(N15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Mary(N18)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Augusta(N18)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(N18)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married(N15,N18)</a:t>
                      </a: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NAME(N21,“Mary Augusta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DATE(D45,“1856”)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(P23,N21)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(E9,“marriage”)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hasObject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(E9,D45)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FAMILY(F27)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createdBy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(F27,E9)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husbandIn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wifeIn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 smtClean="0"/>
                        <a:t>Charles Halstead, b. 1857, d. 1861.</a:t>
                      </a:r>
                      <a:endParaRPr lang="en-US" sz="1000" b="1" kern="1200" dirty="0" smtClean="0"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in(born,N25)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in(died,N26)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1857(N25)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Charles(N23)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Halstead(N23)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born(N25)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1861(N26)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died(N23)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NAME(N29,“Charles Halstead”)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DATE(D46,“1857”)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DATE(D47,“1861”)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(P24,N29)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(E10,D46)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(E11,D47)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childIn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NAME(N30,“Charles Halstead Lathrop”)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(P24,N30)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92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5200" y="137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OntoES </a:t>
            </a:r>
            <a:r>
              <a:rPr lang="en-US" b="1" dirty="0" smtClean="0"/>
              <a:t>Facts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281683"/>
              </p:ext>
            </p:extLst>
          </p:nvPr>
        </p:nvGraphicFramePr>
        <p:xfrm>
          <a:off x="1524000" y="1397001"/>
          <a:ext cx="6096000" cy="10951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38400"/>
                <a:gridCol w="1752600"/>
                <a:gridCol w="838200"/>
                <a:gridCol w="1066800"/>
              </a:tblGrid>
              <a:tr h="3516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8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PersonName</a:t>
                      </a:r>
                      <a:endParaRPr lang="en-US" sz="1100" dirty="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Person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BirthYear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Bookman Old Style"/>
                          <a:ea typeface="Calibri"/>
                          <a:cs typeface="Times New Roman"/>
                        </a:rPr>
                        <a:t>DeathYear</a:t>
                      </a:r>
                      <a:endParaRPr lang="en-US" sz="1100">
                        <a:effectLst/>
                        <a:latin typeface="Bookman Old Style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3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Charles Christopher Lathrop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1817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1865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  <a:tr h="186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Mary </a:t>
                      </a: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Augusta </a:t>
                      </a:r>
                      <a:r>
                        <a:rPr lang="en-US" sz="1000" dirty="0" err="1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Andruss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  <a:tr h="16301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Charles</a:t>
                      </a:r>
                      <a:r>
                        <a:rPr lang="en-US" sz="1000" baseline="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 Halstead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osmx478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1857</a:t>
                      </a:r>
                      <a:r>
                        <a:rPr lang="en-US" sz="1000" dirty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  <a:latin typeface="Courier New" pitchFamily="49" charset="0"/>
                          <a:ea typeface="Calibri"/>
                          <a:cs typeface="Courier New" pitchFamily="49" charset="0"/>
                        </a:rPr>
                        <a:t>1861</a:t>
                      </a:r>
                      <a:endParaRPr lang="en-US" sz="1000" dirty="0">
                        <a:effectLst/>
                        <a:latin typeface="Courier New" pitchFamily="49" charset="0"/>
                        <a:ea typeface="Calibri"/>
                        <a:cs typeface="Courier New" pitchFamily="49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8862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Soar Facts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67806"/>
              </p:ext>
            </p:extLst>
          </p:nvPr>
        </p:nvGraphicFramePr>
        <p:xfrm>
          <a:off x="533400" y="3440192"/>
          <a:ext cx="8001000" cy="2072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00250"/>
                <a:gridCol w="2000250"/>
                <a:gridCol w="2000250"/>
                <a:gridCol w="2000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NAME(N13,“Charles Christopher Lathrop”)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DATE(D43,“1817”)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DATE(D44,“1865”)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(P22,N13)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(E7,D43)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(E8,D44)</a:t>
                      </a:r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NAME(N21,“Mary Augusta </a:t>
                      </a:r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Andruss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DATE(D45,“1856”)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(P23,N21)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(E9,“marriage”)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(E9,P22)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hasObject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(E9,P23)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(E9,D45)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NAME(N29,“Charles Halstead”)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DATE(D46,“1857”)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DATE(D47,“1861”)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isPerson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(P24,N29)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(E10,“birth”)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(E10,D46)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isEvent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(E11,“death”)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hasSubject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(E11,P24)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happenedIn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(E11,D47)</a:t>
                      </a:r>
                      <a:endParaRPr 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FAMILY(F27)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createdBy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(F27,E9)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husbandIn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(P22,F27)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wifeIn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(P23,F27)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memberOf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childIn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(P24,F27)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NAME(N30,“Charles Halstead Lathrop”)</a:t>
                      </a:r>
                    </a:p>
                    <a:p>
                      <a:r>
                        <a:rPr lang="en-US" sz="1000" kern="1200" dirty="0" err="1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hasName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(P24,N30)</a:t>
                      </a:r>
                      <a:endParaRPr lang="en-US" sz="100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endParaRPr lang="en-US" sz="1000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3962400" y="1981200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219200" y="40990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3" idx="3"/>
            <a:endCxn id="14" idx="7"/>
          </p:cNvCxnSpPr>
          <p:nvPr/>
        </p:nvCxnSpPr>
        <p:spPr>
          <a:xfrm flipH="1">
            <a:off x="1609445" y="2111282"/>
            <a:ext cx="2453388" cy="201005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3970020" y="2133600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200400" y="39466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3"/>
            <a:endCxn id="17" idx="7"/>
          </p:cNvCxnSpPr>
          <p:nvPr/>
        </p:nvCxnSpPr>
        <p:spPr>
          <a:xfrm flipH="1">
            <a:off x="3590645" y="2263682"/>
            <a:ext cx="479808" cy="1705254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5181600" y="4099018"/>
            <a:ext cx="4572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962400" y="2339882"/>
            <a:ext cx="685800" cy="1524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>
            <a:stCxn id="21" idx="5"/>
            <a:endCxn id="20" idx="1"/>
          </p:cNvCxnSpPr>
          <p:nvPr/>
        </p:nvCxnSpPr>
        <p:spPr>
          <a:xfrm>
            <a:off x="4547767" y="2469964"/>
            <a:ext cx="700788" cy="1651372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828800" y="2057400"/>
            <a:ext cx="3886200" cy="1828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791200" y="2492282"/>
            <a:ext cx="152400" cy="13177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5791200" y="2492282"/>
            <a:ext cx="914400" cy="154631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828800" y="2057400"/>
            <a:ext cx="4724400" cy="1981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74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5" grpId="0" animBg="1"/>
      <p:bldP spid="17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981200"/>
            <a:ext cx="8277225" cy="331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50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Enhance LG Parser robustness for genealogy</a:t>
            </a:r>
          </a:p>
          <a:p>
            <a:r>
              <a:rPr lang="en-US" dirty="0" smtClean="0"/>
              <a:t>Enhance LG-Soar </a:t>
            </a:r>
            <a:r>
              <a:rPr lang="en-US" dirty="0"/>
              <a:t>for genealogy</a:t>
            </a:r>
            <a:endParaRPr lang="en-US" dirty="0" smtClean="0"/>
          </a:p>
          <a:p>
            <a:r>
              <a:rPr lang="en-US" dirty="0" smtClean="0"/>
              <a:t>Add inferencing to discover people, events, and family groups</a:t>
            </a:r>
          </a:p>
          <a:p>
            <a:r>
              <a:rPr lang="en-US" dirty="0" smtClean="0"/>
              <a:t>Integrate with other OntoES tools</a:t>
            </a:r>
          </a:p>
          <a:p>
            <a:r>
              <a:rPr lang="en-US" dirty="0" smtClean="0"/>
              <a:t>Find many more facts</a:t>
            </a:r>
          </a:p>
          <a:p>
            <a:r>
              <a:rPr lang="en-US" dirty="0" smtClean="0"/>
              <a:t>Grow the conceptual model with new classes and relations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pl 3/8/2013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Language for Genealogy Facts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1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584</Words>
  <Application>Microsoft Office PowerPoint</Application>
  <PresentationFormat>On-screen Show (4:3)</PresentationFormat>
  <Paragraphs>177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Visio</vt:lpstr>
      <vt:lpstr>Using Language to Find Genealogy Facts</vt:lpstr>
      <vt:lpstr>The Challenge</vt:lpstr>
      <vt:lpstr>The Solution</vt:lpstr>
      <vt:lpstr>Syntax</vt:lpstr>
      <vt:lpstr>Semantics</vt:lpstr>
      <vt:lpstr>Integration</vt:lpstr>
      <vt:lpstr>Evaluation</vt:lpstr>
      <vt:lpstr>Expected Contributions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Language to Find Genealogy Facts</dc:title>
  <dc:creator>Peter</dc:creator>
  <cp:lastModifiedBy>Peter</cp:lastModifiedBy>
  <cp:revision>29</cp:revision>
  <dcterms:created xsi:type="dcterms:W3CDTF">2006-08-16T00:00:00Z</dcterms:created>
  <dcterms:modified xsi:type="dcterms:W3CDTF">2013-03-08T22:18:24Z</dcterms:modified>
</cp:coreProperties>
</file>